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6" r:id="rId4"/>
  </p:sldMasterIdLst>
  <p:sldIdLst>
    <p:sldId id="259" r:id="rId5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92" autoAdjust="0"/>
    <p:restoredTop sz="94660"/>
  </p:normalViewPr>
  <p:slideViewPr>
    <p:cSldViewPr snapToGrid="0" snapToObjects="1" showGuides="1">
      <p:cViewPr varScale="1">
        <p:scale>
          <a:sx n="30" d="100"/>
          <a:sy n="30" d="100"/>
        </p:scale>
        <p:origin x="1052" y="6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13128" y="9874448"/>
            <a:ext cx="29664389" cy="105753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291" y="3169920"/>
            <a:ext cx="28763107" cy="4815501"/>
          </a:xfrm>
          <a:effectLst/>
        </p:spPr>
        <p:txBody>
          <a:bodyPr anchor="b">
            <a:normAutofit/>
          </a:bodyPr>
          <a:lstStyle>
            <a:lvl1pPr>
              <a:defRPr sz="1152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2291" y="7985423"/>
            <a:ext cx="28763107" cy="1889027"/>
          </a:xfrm>
        </p:spPr>
        <p:txBody>
          <a:bodyPr anchor="t">
            <a:normAutofit/>
          </a:bodyPr>
          <a:lstStyle>
            <a:lvl1pPr marL="0" indent="0" algn="l">
              <a:buNone/>
              <a:defRPr sz="5120" cap="all">
                <a:solidFill>
                  <a:schemeClr val="accent2"/>
                </a:solidFill>
              </a:defRPr>
            </a:lvl1pPr>
            <a:lvl2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42A20C-2BE7-4561-A38A-F13B2ABF38AE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DB068E-91F0-4523-9F86-435D495DB1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3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613133" y="1919122"/>
            <a:ext cx="29659345" cy="40282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8DA-DD6C-48A6-BBDD-80646B560EE5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F99E3-DDEF-4EBB-9E0D-3677D024D9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3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865842" y="1919120"/>
            <a:ext cx="7406636" cy="186142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2" y="2162321"/>
            <a:ext cx="5411243" cy="165858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2293" y="2162321"/>
            <a:ext cx="21319952" cy="16585834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82918" y="19059637"/>
            <a:ext cx="3411619" cy="11684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BAC4FC-20A6-4C22-9B83-C7423698DF01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2293" y="19045794"/>
            <a:ext cx="21319952" cy="11684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5E9B75-C5FD-4129-82BF-2114BFAF6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613133" y="1919122"/>
            <a:ext cx="29659345" cy="40282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2291" y="7129611"/>
            <a:ext cx="28763107" cy="11618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27662-8560-4539-8848-B90545044334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62FE-9CC2-47EF-B503-7F54664EA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7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1629528" y="16454315"/>
            <a:ext cx="29659345" cy="40282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296" y="9717034"/>
            <a:ext cx="28763104" cy="4815501"/>
          </a:xfrm>
        </p:spPr>
        <p:txBody>
          <a:bodyPr anchor="b">
            <a:normAutofit/>
          </a:bodyPr>
          <a:lstStyle>
            <a:lvl1pPr algn="l">
              <a:defRPr sz="1152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2296" y="14532535"/>
            <a:ext cx="28763104" cy="1921779"/>
          </a:xfrm>
        </p:spPr>
        <p:txBody>
          <a:bodyPr anchor="t">
            <a:normAutofit/>
          </a:bodyPr>
          <a:lstStyle>
            <a:lvl1pPr marL="0" indent="0" algn="l">
              <a:buNone/>
              <a:defRPr sz="5760" cap="all">
                <a:solidFill>
                  <a:schemeClr val="accent2"/>
                </a:solidFill>
              </a:defRPr>
            </a:lvl1pPr>
            <a:lvl2pPr marL="14630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0C9E99-667E-4CE2-AC96-9B94D509E9D0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2DEDAAD-3F68-4B67-9105-B51F73A9C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1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1613133" y="1919122"/>
            <a:ext cx="29659345" cy="40282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2293" y="7129608"/>
            <a:ext cx="14038297" cy="1162575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87815" y="7129611"/>
            <a:ext cx="14067583" cy="1162575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3F42-02D0-4C74-9A3B-0EB97EBB35A6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BFBD-E541-447B-AF45-7540B6C188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4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1613133" y="1919122"/>
            <a:ext cx="29659345" cy="40282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3988" y="7129610"/>
            <a:ext cx="12936600" cy="1844038"/>
          </a:xfrm>
        </p:spPr>
        <p:txBody>
          <a:bodyPr anchor="b">
            <a:noAutofit/>
          </a:bodyPr>
          <a:lstStyle>
            <a:lvl1pPr marL="0" indent="0">
              <a:buNone/>
              <a:defRPr sz="7040" b="0">
                <a:solidFill>
                  <a:schemeClr val="accent2"/>
                </a:solidFill>
              </a:defRPr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2293" y="9363365"/>
            <a:ext cx="14038297" cy="939199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889511" y="7129610"/>
            <a:ext cx="12965886" cy="1844038"/>
          </a:xfrm>
        </p:spPr>
        <p:txBody>
          <a:bodyPr anchor="b">
            <a:noAutofit/>
          </a:bodyPr>
          <a:lstStyle>
            <a:lvl1pPr marL="0" indent="0">
              <a:buNone/>
              <a:defRPr sz="7040" b="0">
                <a:solidFill>
                  <a:schemeClr val="accent2"/>
                </a:solidFill>
              </a:defRPr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87815" y="9363365"/>
            <a:ext cx="14067583" cy="939199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F4BD-179A-497E-8B8B-80CF00E145B8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4790-E5C8-4D8A-97D9-76A043247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1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1613133" y="1919122"/>
            <a:ext cx="29659345" cy="40282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67C2-A6BA-4B95-A67F-3FC55FE6D4AE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213-52FD-4C33-BCAF-D8142C85AA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26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EC93-9CD5-4D35-B5A5-D4B871322516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AE24-F44E-4D1D-9D5C-E4D7A79AF0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5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1629528" y="16454314"/>
            <a:ext cx="29659345" cy="40790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869" y="16839347"/>
            <a:ext cx="12731850" cy="2206445"/>
          </a:xfrm>
        </p:spPr>
        <p:txBody>
          <a:bodyPr anchor="ctr"/>
          <a:lstStyle>
            <a:lvl1pPr algn="l">
              <a:defRPr sz="64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036" y="1923840"/>
            <a:ext cx="29665440" cy="13455360"/>
          </a:xfrm>
        </p:spPr>
        <p:txBody>
          <a:bodyPr anchor="ctr">
            <a:normAutofit/>
          </a:bodyPr>
          <a:lstStyle>
            <a:lvl1pPr>
              <a:defRPr sz="6400">
                <a:solidFill>
                  <a:schemeClr val="tx2"/>
                </a:solidFill>
              </a:defRPr>
            </a:lvl1pPr>
            <a:lvl2pPr>
              <a:defRPr sz="5760">
                <a:solidFill>
                  <a:schemeClr val="tx2"/>
                </a:solidFill>
              </a:defRPr>
            </a:lvl2pPr>
            <a:lvl3pPr>
              <a:defRPr sz="5120">
                <a:solidFill>
                  <a:schemeClr val="tx2"/>
                </a:solidFill>
              </a:defRPr>
            </a:lvl3pPr>
            <a:lvl4pPr>
              <a:defRPr sz="4480">
                <a:solidFill>
                  <a:schemeClr val="tx2"/>
                </a:solidFill>
              </a:defRPr>
            </a:lvl4pPr>
            <a:lvl5pPr>
              <a:defRPr sz="4480">
                <a:solidFill>
                  <a:schemeClr val="tx2"/>
                </a:solidFill>
              </a:defRPr>
            </a:lvl5pPr>
            <a:lvl6pPr>
              <a:defRPr sz="4480">
                <a:solidFill>
                  <a:schemeClr val="tx2"/>
                </a:solidFill>
              </a:defRPr>
            </a:lvl6pPr>
            <a:lvl7pPr>
              <a:defRPr sz="4480">
                <a:solidFill>
                  <a:schemeClr val="tx2"/>
                </a:solidFill>
              </a:defRPr>
            </a:lvl7pPr>
            <a:lvl8pPr>
              <a:defRPr sz="4480">
                <a:solidFill>
                  <a:schemeClr val="tx2"/>
                </a:solidFill>
              </a:defRPr>
            </a:lvl8pPr>
            <a:lvl9pPr>
              <a:defRPr sz="448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00223" y="16839346"/>
            <a:ext cx="15355177" cy="2206448"/>
          </a:xfrm>
        </p:spPr>
        <p:txBody>
          <a:bodyPr anchor="ctr">
            <a:normAutofit/>
          </a:bodyPr>
          <a:lstStyle>
            <a:lvl1pPr marL="0" indent="0" algn="r">
              <a:buNone/>
              <a:defRPr sz="3520">
                <a:solidFill>
                  <a:schemeClr val="bg1"/>
                </a:solidFill>
              </a:defRPr>
            </a:lvl1pPr>
            <a:lvl2pPr marL="1463040" indent="0">
              <a:buNone/>
              <a:defRPr sz="3520"/>
            </a:lvl2pPr>
            <a:lvl3pPr marL="2926080" indent="0">
              <a:buNone/>
              <a:defRPr sz="3200"/>
            </a:lvl3pPr>
            <a:lvl4pPr marL="4389120" indent="0">
              <a:buNone/>
              <a:defRPr sz="2880"/>
            </a:lvl4pPr>
            <a:lvl5pPr marL="5852160" indent="0">
              <a:buNone/>
              <a:defRPr sz="2880"/>
            </a:lvl5pPr>
            <a:lvl6pPr marL="7315200" indent="0">
              <a:buNone/>
              <a:defRPr sz="2880"/>
            </a:lvl6pPr>
            <a:lvl7pPr marL="8778240" indent="0">
              <a:buNone/>
              <a:defRPr sz="2880"/>
            </a:lvl7pPr>
            <a:lvl8pPr marL="10241280" indent="0">
              <a:buNone/>
              <a:defRPr sz="2880"/>
            </a:lvl8pPr>
            <a:lvl9pPr marL="11704320" indent="0">
              <a:buNone/>
              <a:defRPr sz="28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791B3B4-2414-45FD-B805-2C894E1D072E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80CA80D-6923-4DE3-8EA7-B033D1F292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6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291" y="15018845"/>
            <a:ext cx="28763107" cy="1813562"/>
          </a:xfrm>
        </p:spPr>
        <p:txBody>
          <a:bodyPr anchor="b">
            <a:normAutofit/>
          </a:bodyPr>
          <a:lstStyle>
            <a:lvl1pPr algn="l">
              <a:defRPr sz="768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13135" y="1919120"/>
            <a:ext cx="29659342" cy="11383206"/>
          </a:xfrm>
        </p:spPr>
        <p:txBody>
          <a:bodyPr anchor="t">
            <a:normAutofit/>
          </a:bodyPr>
          <a:lstStyle>
            <a:lvl1pPr marL="0" indent="0" algn="ctr">
              <a:buNone/>
              <a:defRPr sz="5120"/>
            </a:lvl1pPr>
            <a:lvl2pPr marL="1463040" indent="0">
              <a:buNone/>
              <a:defRPr sz="5120"/>
            </a:lvl2pPr>
            <a:lvl3pPr marL="2926080" indent="0">
              <a:buNone/>
              <a:defRPr sz="5120"/>
            </a:lvl3pPr>
            <a:lvl4pPr marL="4389120" indent="0">
              <a:buNone/>
              <a:defRPr sz="5120"/>
            </a:lvl4pPr>
            <a:lvl5pPr marL="5852160" indent="0">
              <a:buNone/>
              <a:defRPr sz="5120"/>
            </a:lvl5pPr>
            <a:lvl6pPr marL="7315200" indent="0">
              <a:buNone/>
              <a:defRPr sz="5120"/>
            </a:lvl6pPr>
            <a:lvl7pPr marL="8778240" indent="0">
              <a:buNone/>
              <a:defRPr sz="5120"/>
            </a:lvl7pPr>
            <a:lvl8pPr marL="10241280" indent="0">
              <a:buNone/>
              <a:defRPr sz="5120"/>
            </a:lvl8pPr>
            <a:lvl9pPr marL="11704320" indent="0">
              <a:buNone/>
              <a:defRPr sz="51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2291" y="16832405"/>
            <a:ext cx="28763107" cy="1915747"/>
          </a:xfrm>
        </p:spPr>
        <p:txBody>
          <a:bodyPr>
            <a:normAutofit/>
          </a:bodyPr>
          <a:lstStyle>
            <a:lvl1pPr marL="0" indent="0">
              <a:buNone/>
              <a:defRPr sz="3840"/>
            </a:lvl1pPr>
            <a:lvl2pPr marL="1463040" indent="0">
              <a:buNone/>
              <a:defRPr sz="3840"/>
            </a:lvl2pPr>
            <a:lvl3pPr marL="2926080" indent="0">
              <a:buNone/>
              <a:defRPr sz="3200"/>
            </a:lvl3pPr>
            <a:lvl4pPr marL="4389120" indent="0">
              <a:buNone/>
              <a:defRPr sz="2880"/>
            </a:lvl4pPr>
            <a:lvl5pPr marL="5852160" indent="0">
              <a:buNone/>
              <a:defRPr sz="2880"/>
            </a:lvl5pPr>
            <a:lvl6pPr marL="7315200" indent="0">
              <a:buNone/>
              <a:defRPr sz="2880"/>
            </a:lvl6pPr>
            <a:lvl7pPr marL="8778240" indent="0">
              <a:buNone/>
              <a:defRPr sz="2880"/>
            </a:lvl7pPr>
            <a:lvl8pPr marL="10241280" indent="0">
              <a:buNone/>
              <a:defRPr sz="2880"/>
            </a:lvl8pPr>
            <a:lvl9pPr marL="11704320" indent="0">
              <a:buNone/>
              <a:defRPr sz="28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448C-5789-44AF-8225-47FC5DEE3711}" type="datetime1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D7A9-809A-4285-B685-8E656B196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2291" y="2199918"/>
            <a:ext cx="28763107" cy="34666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2291" y="7129610"/>
            <a:ext cx="28763107" cy="116185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13577" y="19059637"/>
            <a:ext cx="7680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2293" y="19045794"/>
            <a:ext cx="17534106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081714" y="19059637"/>
            <a:ext cx="2773685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13130" y="1412240"/>
            <a:ext cx="9791672" cy="34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21513604" y="1412240"/>
            <a:ext cx="9758880" cy="3456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1579764" y="1412240"/>
            <a:ext cx="9758880" cy="345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517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1463040" rtl="0" eaLnBrk="1" latinLnBrk="0" hangingPunct="1">
        <a:spcBef>
          <a:spcPct val="0"/>
        </a:spcBef>
        <a:buNone/>
        <a:defRPr sz="896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979200" indent="-97920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5760" kern="1200">
          <a:solidFill>
            <a:schemeClr val="tx2"/>
          </a:solidFill>
          <a:latin typeface="+mn-lt"/>
          <a:ea typeface="+mn-ea"/>
          <a:cs typeface="+mn-cs"/>
        </a:defRPr>
      </a:lvl1pPr>
      <a:lvl2pPr marL="2016000" indent="-97920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5120" kern="1200">
          <a:solidFill>
            <a:schemeClr val="tx2"/>
          </a:solidFill>
          <a:latin typeface="+mn-lt"/>
          <a:ea typeface="+mn-ea"/>
          <a:cs typeface="+mn-cs"/>
        </a:defRPr>
      </a:lvl2pPr>
      <a:lvl3pPr marL="2880000" indent="-86400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4480" kern="1200">
          <a:solidFill>
            <a:schemeClr val="tx2"/>
          </a:solidFill>
          <a:latin typeface="+mn-lt"/>
          <a:ea typeface="+mn-ea"/>
          <a:cs typeface="+mn-cs"/>
        </a:defRPr>
      </a:lvl3pPr>
      <a:lvl4pPr marL="3974400" indent="-74880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840" kern="1200">
          <a:solidFill>
            <a:schemeClr val="tx2"/>
          </a:solidFill>
          <a:latin typeface="+mn-lt"/>
          <a:ea typeface="+mn-ea"/>
          <a:cs typeface="+mn-cs"/>
        </a:defRPr>
      </a:lvl4pPr>
      <a:lvl5pPr marL="5126400" indent="-74880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840" kern="1200">
          <a:solidFill>
            <a:schemeClr val="tx2"/>
          </a:solidFill>
          <a:latin typeface="+mn-lt"/>
          <a:ea typeface="+mn-ea"/>
          <a:cs typeface="+mn-cs"/>
        </a:defRPr>
      </a:lvl5pPr>
      <a:lvl6pPr marL="6080000" indent="-73152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840" kern="1200">
          <a:solidFill>
            <a:schemeClr val="tx2"/>
          </a:solidFill>
          <a:latin typeface="+mn-lt"/>
          <a:ea typeface="+mn-ea"/>
          <a:cs typeface="+mn-cs"/>
        </a:defRPr>
      </a:lvl6pPr>
      <a:lvl7pPr marL="7040000" indent="-73152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840" kern="1200">
          <a:solidFill>
            <a:schemeClr val="tx2"/>
          </a:solidFill>
          <a:latin typeface="+mn-lt"/>
          <a:ea typeface="+mn-ea"/>
          <a:cs typeface="+mn-cs"/>
        </a:defRPr>
      </a:lvl7pPr>
      <a:lvl8pPr marL="8000000" indent="-73152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840" kern="1200">
          <a:solidFill>
            <a:schemeClr val="tx2"/>
          </a:solidFill>
          <a:latin typeface="+mn-lt"/>
          <a:ea typeface="+mn-ea"/>
          <a:cs typeface="+mn-cs"/>
        </a:defRPr>
      </a:lvl8pPr>
      <a:lvl9pPr marL="8960000" indent="-731520" algn="l" defTabSz="1463040" rtl="0" eaLnBrk="1" latinLnBrk="0" hangingPunct="1">
        <a:spcBef>
          <a:spcPct val="20000"/>
        </a:spcBef>
        <a:spcAft>
          <a:spcPts val="192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84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146304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9756150" y="2257510"/>
            <a:ext cx="13406100" cy="23150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209703" tIns="104851" rIns="209703" bIns="104851">
            <a:spAutoFit/>
          </a:bodyPr>
          <a:lstStyle/>
          <a:p>
            <a:pPr algn="ctr" eaLnBrk="0" hangingPunct="0"/>
            <a:r>
              <a:rPr lang="en-US" altLang="en-US" sz="5868" b="1" dirty="0">
                <a:solidFill>
                  <a:schemeClr val="tx2"/>
                </a:solidFill>
                <a:ea typeface="ＭＳ Ｐゴシック" pitchFamily="34" charset="-128"/>
              </a:rPr>
              <a:t>Project Title:</a:t>
            </a:r>
          </a:p>
          <a:p>
            <a:pPr algn="ctr" eaLnBrk="0" hangingPunct="0"/>
            <a:r>
              <a:rPr lang="en-US" altLang="en-US" sz="4600" b="1" dirty="0">
                <a:solidFill>
                  <a:schemeClr val="tx2"/>
                </a:solidFill>
                <a:ea typeface="ＭＳ Ｐゴシック" pitchFamily="34" charset="-128"/>
              </a:rPr>
              <a:t>Secondary Title (optional)</a:t>
            </a:r>
          </a:p>
          <a:p>
            <a:pPr algn="ctr" eaLnBrk="0" hangingPunct="0"/>
            <a:r>
              <a:rPr lang="en-US" altLang="en-US" sz="3200" dirty="0">
                <a:solidFill>
                  <a:schemeClr val="tx2"/>
                </a:solidFill>
                <a:ea typeface="ＭＳ Ｐゴシック" pitchFamily="34" charset="-128"/>
              </a:rPr>
              <a:t>(Project Manager) (Project Team/Department) (Location)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88426" y="2605048"/>
            <a:ext cx="8229600" cy="3280679"/>
            <a:chOff x="165100" y="1028700"/>
            <a:chExt cx="3505200" cy="1161907"/>
          </a:xfrm>
        </p:grpSpPr>
        <p:sp>
          <p:nvSpPr>
            <p:cNvPr id="7" name="TextBox 41"/>
            <p:cNvSpPr txBox="1">
              <a:spLocks noChangeArrowheads="1"/>
            </p:cNvSpPr>
            <p:nvPr/>
          </p:nvSpPr>
          <p:spPr bwMode="auto">
            <a:xfrm>
              <a:off x="165100" y="1028700"/>
              <a:ext cx="3505200" cy="23261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sz="3668" b="1" dirty="0">
                  <a:solidFill>
                    <a:schemeClr val="bg1"/>
                  </a:solidFill>
                </a:rPr>
                <a:t>Objective</a:t>
              </a:r>
              <a:endParaRPr lang="en-US" altLang="en-US" sz="2733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65100" y="1260471"/>
              <a:ext cx="3505200" cy="9301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3200" dirty="0">
                <a:ea typeface="ＭＳ Ｐゴシック" pitchFamily="-80" charset="-12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88423" y="12468396"/>
            <a:ext cx="8229600" cy="8697884"/>
            <a:chOff x="165100" y="5680201"/>
            <a:chExt cx="3505200" cy="3321366"/>
          </a:xfrm>
        </p:grpSpPr>
        <p:sp>
          <p:nvSpPr>
            <p:cNvPr id="13" name="TextBox 39"/>
            <p:cNvSpPr txBox="1">
              <a:spLocks noChangeArrowheads="1"/>
            </p:cNvSpPr>
            <p:nvPr/>
          </p:nvSpPr>
          <p:spPr bwMode="auto">
            <a:xfrm>
              <a:off x="165100" y="5680201"/>
              <a:ext cx="3505200" cy="250799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sz="3668" b="1" dirty="0">
                  <a:solidFill>
                    <a:schemeClr val="bg1"/>
                  </a:solidFill>
                </a:rPr>
                <a:t>Actions Taken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165100" y="5905094"/>
              <a:ext cx="3505200" cy="30964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40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1360727" y="5157194"/>
            <a:ext cx="9753600" cy="4647209"/>
            <a:chOff x="5321300" y="1784350"/>
            <a:chExt cx="3733800" cy="1645886"/>
          </a:xfrm>
        </p:grpSpPr>
        <p:sp>
          <p:nvSpPr>
            <p:cNvPr id="16" name="TextBox 45"/>
            <p:cNvSpPr txBox="1">
              <a:spLocks noChangeArrowheads="1"/>
            </p:cNvSpPr>
            <p:nvPr/>
          </p:nvSpPr>
          <p:spPr bwMode="auto">
            <a:xfrm>
              <a:off x="5321300" y="1784350"/>
              <a:ext cx="3733800" cy="25802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sz="4134" b="1" dirty="0">
                  <a:solidFill>
                    <a:schemeClr val="bg1"/>
                  </a:solidFill>
                </a:rPr>
                <a:t>Metrics </a:t>
              </a:r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5321300" y="2034882"/>
              <a:ext cx="3733800" cy="1395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40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2173043" y="10409019"/>
            <a:ext cx="8128975" cy="1319745"/>
          </a:xfrm>
          <a:prstGeom prst="rect">
            <a:avLst/>
          </a:prstGeom>
          <a:noFill/>
        </p:spPr>
        <p:txBody>
          <a:bodyPr wrap="square" lIns="209703" tIns="104851" rIns="209703" bIns="104851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Graphs, Pictures, Supporting Documents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88423" y="6185029"/>
            <a:ext cx="8229600" cy="5973887"/>
            <a:chOff x="1260763" y="15989840"/>
            <a:chExt cx="10196947" cy="8960830"/>
          </a:xfrm>
        </p:grpSpPr>
        <p:sp>
          <p:nvSpPr>
            <p:cNvPr id="24" name="TextBox 41"/>
            <p:cNvSpPr txBox="1">
              <a:spLocks noChangeArrowheads="1"/>
            </p:cNvSpPr>
            <p:nvPr/>
          </p:nvSpPr>
          <p:spPr bwMode="auto">
            <a:xfrm>
              <a:off x="1260764" y="15989840"/>
              <a:ext cx="10196946" cy="98517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sz="3668" b="1" dirty="0">
                  <a:solidFill>
                    <a:schemeClr val="bg1"/>
                  </a:solidFill>
                </a:rPr>
                <a:t>Background</a:t>
              </a:r>
              <a:endParaRPr lang="en-US" altLang="en-US" sz="2733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1260763" y="16941844"/>
              <a:ext cx="10196946" cy="80088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67" dirty="0">
                <a:ea typeface="ＭＳ Ｐゴシック" pitchFamily="-80" charset="-128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3000374" y="12468396"/>
            <a:ext cx="8229600" cy="5158620"/>
            <a:chOff x="11328877" y="658813"/>
            <a:chExt cx="3809619" cy="1599065"/>
          </a:xfrm>
        </p:grpSpPr>
        <p:sp>
          <p:nvSpPr>
            <p:cNvPr id="31" name="TextBox 47"/>
            <p:cNvSpPr txBox="1">
              <a:spLocks noChangeArrowheads="1"/>
            </p:cNvSpPr>
            <p:nvPr/>
          </p:nvSpPr>
          <p:spPr bwMode="auto">
            <a:xfrm>
              <a:off x="11328877" y="658813"/>
              <a:ext cx="3809619" cy="22583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altLang="en-US" sz="4134" b="1" dirty="0">
                  <a:solidFill>
                    <a:schemeClr val="bg1"/>
                  </a:solidFill>
                </a:rPr>
                <a:t>Next Steps</a:t>
              </a: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11328877" y="884643"/>
              <a:ext cx="3809619" cy="1373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857" dirty="0"/>
            </a:p>
            <a:p>
              <a:r>
                <a:rPr lang="en-US" sz="2133" dirty="0"/>
                <a:t> 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3000371" y="2605048"/>
            <a:ext cx="8229600" cy="9553868"/>
            <a:chOff x="11328877" y="658813"/>
            <a:chExt cx="3592036" cy="4225696"/>
          </a:xfrm>
        </p:grpSpPr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11328877" y="912762"/>
              <a:ext cx="3592036" cy="39717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4400" dirty="0"/>
            </a:p>
          </p:txBody>
        </p:sp>
        <p:sp>
          <p:nvSpPr>
            <p:cNvPr id="34" name="TextBox 47"/>
            <p:cNvSpPr txBox="1">
              <a:spLocks noChangeArrowheads="1"/>
            </p:cNvSpPr>
            <p:nvPr/>
          </p:nvSpPr>
          <p:spPr bwMode="auto">
            <a:xfrm>
              <a:off x="11328877" y="658813"/>
              <a:ext cx="3592036" cy="32223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altLang="en-US" sz="4134" b="1" dirty="0">
                  <a:solidFill>
                    <a:schemeClr val="bg1"/>
                  </a:solidFill>
                </a:rPr>
                <a:t>Analysis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47AF36ED-0CA9-4AC2-B5A5-6BB8C975E5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650756" y="19340552"/>
            <a:ext cx="5579218" cy="1482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IHC 2">
      <a:dk1>
        <a:srgbClr val="021D49"/>
      </a:dk1>
      <a:lt1>
        <a:srgbClr val="FFFFFF"/>
      </a:lt1>
      <a:dk2>
        <a:srgbClr val="021D49"/>
      </a:dk2>
      <a:lt2>
        <a:srgbClr val="FFFFFF"/>
      </a:lt2>
      <a:accent1>
        <a:srgbClr val="AB121C"/>
      </a:accent1>
      <a:accent2>
        <a:srgbClr val="DBDCDE"/>
      </a:accent2>
      <a:accent3>
        <a:srgbClr val="51BECE"/>
      </a:accent3>
      <a:accent4>
        <a:srgbClr val="021D49"/>
      </a:accent4>
      <a:accent5>
        <a:srgbClr val="FFFFFF"/>
      </a:accent5>
      <a:accent6>
        <a:srgbClr val="596771"/>
      </a:accent6>
      <a:hlink>
        <a:srgbClr val="000000"/>
      </a:hlink>
      <a:folHlink>
        <a:srgbClr val="000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a2ac25-4ccf-4ca6-82e2-f45570b57032">
      <Terms xmlns="http://schemas.microsoft.com/office/infopath/2007/PartnerControls"/>
    </lcf76f155ced4ddcb4097134ff3c332f>
    <TaxCatchAll xmlns="85f0627e-8694-4a7c-b412-7010b72d117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23556B7CAF254DB174EF26BAB28D5F" ma:contentTypeVersion="15" ma:contentTypeDescription="Create a new document." ma:contentTypeScope="" ma:versionID="7307199c1b2990e015586995e4600363">
  <xsd:schema xmlns:xsd="http://www.w3.org/2001/XMLSchema" xmlns:xs="http://www.w3.org/2001/XMLSchema" xmlns:p="http://schemas.microsoft.com/office/2006/metadata/properties" xmlns:ns2="57a2ac25-4ccf-4ca6-82e2-f45570b57032" xmlns:ns3="85f0627e-8694-4a7c-b412-7010b72d117b" targetNamespace="http://schemas.microsoft.com/office/2006/metadata/properties" ma:root="true" ma:fieldsID="403d9fd99208912662db80d9675dc5f1" ns2:_="" ns3:_="">
    <xsd:import namespace="57a2ac25-4ccf-4ca6-82e2-f45570b57032"/>
    <xsd:import namespace="85f0627e-8694-4a7c-b412-7010b72d11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a2ac25-4ccf-4ca6-82e2-f45570b570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1b5b656-2ff0-4595-a618-994031f941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f0627e-8694-4a7c-b412-7010b72d117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25d4b95-7564-46cf-84f3-35cabe605492}" ma:internalName="TaxCatchAll" ma:showField="CatchAllData" ma:web="85f0627e-8694-4a7c-b412-7010b72d11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D28685-9B5B-4740-9252-A21495AC7689}">
  <ds:schemaRefs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cee5716d-463f-45ab-a74a-d055d7845b61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57a2ac25-4ccf-4ca6-82e2-f45570b57032"/>
    <ds:schemaRef ds:uri="85f0627e-8694-4a7c-b412-7010b72d117b"/>
  </ds:schemaRefs>
</ds:datastoreItem>
</file>

<file path=customXml/itemProps2.xml><?xml version="1.0" encoding="utf-8"?>
<ds:datastoreItem xmlns:ds="http://schemas.openxmlformats.org/officeDocument/2006/customXml" ds:itemID="{1A8B4AC1-D949-4436-A888-118EE0782E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0C73D7-93FF-4607-9AEE-51DAD97C8E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a2ac25-4ccf-4ca6-82e2-f45570b57032"/>
    <ds:schemaRef ds:uri="85f0627e-8694-4a7c-b412-7010b72d11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318</TotalTime>
  <Words>36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Century Gothic</vt:lpstr>
      <vt:lpstr>Wingdings 2</vt:lpstr>
      <vt:lpstr>Dividend</vt:lpstr>
      <vt:lpstr>PowerPoint Presentation</vt:lpstr>
    </vt:vector>
  </TitlesOfParts>
  <Company>Iowa Healthcare Collaborative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Sydney Johnson</dc:creator>
  <cp:lastModifiedBy>Rizzo, Amber</cp:lastModifiedBy>
  <cp:revision>4</cp:revision>
  <dcterms:created xsi:type="dcterms:W3CDTF">2010-07-09T18:11:39Z</dcterms:created>
  <dcterms:modified xsi:type="dcterms:W3CDTF">2024-12-06T15:32:23Z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0x0101007D7CDAC8A3833C428AA6FC43D561BC11</vt:lpwstr>
  </property>
</Properties>
</file>